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27"/>
  </p:normalViewPr>
  <p:slideViewPr>
    <p:cSldViewPr snapToGrid="0" snapToObjects="1">
      <p:cViewPr varScale="1">
        <p:scale>
          <a:sx n="93" d="100"/>
          <a:sy n="93" d="100"/>
        </p:scale>
        <p:origin x="8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F120-93AD-794E-86E4-B28FE124D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3DDCED-861E-7F46-A98E-EA9D91B90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75A11-78CE-1745-A4BC-818C6514B4A2}"/>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7BEDA184-FC18-D848-A5B2-20C03165D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38472-6C1C-F942-9473-83BF6DDC4EBA}"/>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88757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0528-5592-BE41-BADE-A651DDC0C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C52B7-0893-E949-A8D6-77FDB2CEBB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435EF-3A9A-4448-BBE3-146246617B31}"/>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7252061F-B1C1-E542-A6C9-871B147C3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118CA-7DEB-664B-9DE1-D893C872A92B}"/>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898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1887D-6095-8E4C-9170-157F6B6845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188F67-5200-7B49-A9B7-66E07FAC85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FFC1B-1102-D542-BACD-04280D2D09FC}"/>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4B588F94-81F4-A44B-B6E5-D9F7F9DB7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7F722-BB9A-C947-9030-32ECAE77F994}"/>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68012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D502-180B-B345-B14B-4AA7C6898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1167E-CA50-6C4C-9234-C1153EF9BA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30555-03D7-AE44-B6B1-C41E3B76F117}"/>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A24ACD60-5CD6-1D43-94FE-3DAEF93AA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0CC83-9145-EC42-8248-39AF2D06DDFB}"/>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812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3992-007A-8C4D-BD70-911E949D1B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6373E-509C-964F-AF5A-F912EE4532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F96E50-AF57-F341-91D2-928F313FA95F}"/>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EDDE0256-37DE-E345-9B2A-6861FFDA9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450FE-EB54-BC4E-B3C0-17EC3A15DC15}"/>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03639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A1B5-2A66-C24F-A84C-D4235785B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17C49-574D-A440-8CA3-E317F35FB3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B97A8-AEC7-6444-8EA0-7C8F23348F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ADBE41-1B18-014D-A9BB-677575526B64}"/>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208540A9-F5AB-B249-9382-41B38D616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D872C-4A3A-3244-ACD8-094F8E34EA88}"/>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311139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57F7-B4CA-424E-9F64-A264EA6AC5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4021E-E842-3748-A985-D7C2BEC19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314127-BAC4-8946-B8B9-749A0F083B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7F967-8398-914E-A619-46DE881E1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901905-B33A-CC4A-8A98-3ED8E44F6F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000ED5-2466-AE4C-8B94-92ECB1FD1BB5}"/>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a:extLst>
              <a:ext uri="{FF2B5EF4-FFF2-40B4-BE49-F238E27FC236}">
                <a16:creationId xmlns:a16="http://schemas.microsoft.com/office/drawing/2014/main" id="{CB85CC90-159B-4543-BE2F-B2EBFBE6A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A19AA5-3D70-1C4B-9CD0-BE9B7CFF90E1}"/>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33365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D424-8058-5244-B9EE-6BF7C20EA3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9E1526-440D-C642-8E8D-39CED3E2FE23}"/>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a:extLst>
              <a:ext uri="{FF2B5EF4-FFF2-40B4-BE49-F238E27FC236}">
                <a16:creationId xmlns:a16="http://schemas.microsoft.com/office/drawing/2014/main" id="{EDE994D9-FCAE-C14F-852A-3A8D965C2D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A5B8F-FF44-A34A-A010-B733CC853910}"/>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45447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024E0-5EBF-3247-BCC1-F357EB536877}"/>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a:extLst>
              <a:ext uri="{FF2B5EF4-FFF2-40B4-BE49-F238E27FC236}">
                <a16:creationId xmlns:a16="http://schemas.microsoft.com/office/drawing/2014/main" id="{07A50FAE-78F6-E949-AC02-609956F66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A3B878-FE01-4546-A057-EC5230E58DE9}"/>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76719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9202-55AF-9143-966C-CCAD6B33D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A05FB1-DE99-114D-AB04-71829F0A9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435FDF-7BB7-8E4E-BC9F-438D62926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77FEE5-13BF-DD44-AE7B-56F46E4667E0}"/>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BA1DDDBC-F3D6-2F49-B066-72736E3F6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2679C-9C81-344B-BC66-8703E77727C1}"/>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6062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A0AA-8DC9-804B-ABAC-05B6DBB69F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00D3F6-4DBB-9F4A-A762-360ABD368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305346-1E50-DF45-BA61-F3B5644C5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C32BF0-E9DB-A246-92ED-8174EDA14E28}"/>
              </a:ext>
            </a:extLst>
          </p:cNvPr>
          <p:cNvSpPr>
            <a:spLocks noGrp="1"/>
          </p:cNvSpPr>
          <p:nvPr>
            <p:ph type="dt" sz="half" idx="10"/>
          </p:nvPr>
        </p:nvSpPr>
        <p:spPr/>
        <p:txBody>
          <a:bodyPr/>
          <a:lstStyle/>
          <a:p>
            <a:fld id="{32A031AA-0D45-1745-9C20-7450C2C87818}" type="datetimeFigureOut">
              <a:rPr lang="en-US" smtClean="0"/>
              <a:t>9/11/18</a:t>
            </a:fld>
            <a:endParaRPr lang="en-US"/>
          </a:p>
        </p:txBody>
      </p:sp>
      <p:sp>
        <p:nvSpPr>
          <p:cNvPr id="6" name="Footer Placeholder 5">
            <a:extLst>
              <a:ext uri="{FF2B5EF4-FFF2-40B4-BE49-F238E27FC236}">
                <a16:creationId xmlns:a16="http://schemas.microsoft.com/office/drawing/2014/main" id="{E6D88CBD-8AEA-7541-BACF-D955DC860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AE6AD-B2E0-EE43-96AB-DD614B79EFFA}"/>
              </a:ext>
            </a:extLst>
          </p:cNvPr>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40819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6E0FE-329A-334E-99C7-B9FAB1FA45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4AE5E5-9EBC-9343-B349-E74A13498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77400-E8D1-6247-85D4-5AD0EEAE4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031AA-0D45-1745-9C20-7450C2C87818}" type="datetimeFigureOut">
              <a:rPr lang="en-US" smtClean="0"/>
              <a:t>9/11/18</a:t>
            </a:fld>
            <a:endParaRPr lang="en-US"/>
          </a:p>
        </p:txBody>
      </p:sp>
      <p:sp>
        <p:nvSpPr>
          <p:cNvPr id="5" name="Footer Placeholder 4">
            <a:extLst>
              <a:ext uri="{FF2B5EF4-FFF2-40B4-BE49-F238E27FC236}">
                <a16:creationId xmlns:a16="http://schemas.microsoft.com/office/drawing/2014/main" id="{8303420E-3568-D044-B0E4-5F24BC36A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F0A4F-0D21-8649-9493-C0F9F4CE9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8565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p:txBody>
          <a:bodyPr>
            <a:normAutofit fontScale="90000"/>
          </a:bodyPr>
          <a:lstStyle/>
          <a:p>
            <a:r>
              <a:rPr lang="en-US" b="1" dirty="0"/>
              <a:t>Analysis of environmental policies and their correlation with pollution/biodiversity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4661581"/>
            <a:ext cx="9144000" cy="1655762"/>
          </a:xfrm>
        </p:spPr>
        <p:txBody>
          <a:bodyPr/>
          <a:lstStyle/>
          <a:p>
            <a:r>
              <a:rPr lang="en-US" dirty="0"/>
              <a:t>Stacy Marshall, Delphine Albrecht and Ghazi Muhammad</a:t>
            </a:r>
          </a:p>
        </p:txBody>
      </p:sp>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Dataset selection out of biodiversity</a:t>
            </a:r>
            <a:br>
              <a:rPr lang="en-US" sz="3200" dirty="0"/>
            </a:br>
            <a:endParaRPr lang="en-US" sz="32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Comparison of CO2 production and law enforcement</a:t>
            </a:r>
            <a:br>
              <a:rPr lang="en-US" sz="3200" dirty="0"/>
            </a:br>
            <a:endParaRPr lang="en-US" sz="32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Comparison of CO2 production and law enforcement</a:t>
            </a:r>
            <a:br>
              <a:rPr lang="en-US" sz="3200" dirty="0"/>
            </a:br>
            <a:endParaRPr lang="en-US" sz="32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CE45D-0D61-D54C-AD2A-DB838EBDC0A0}"/>
              </a:ext>
            </a:extLst>
          </p:cNvPr>
          <p:cNvPicPr>
            <a:picLocks noChangeAspect="1"/>
          </p:cNvPicPr>
          <p:nvPr/>
        </p:nvPicPr>
        <p:blipFill>
          <a:blip r:embed="rId2"/>
          <a:stretch>
            <a:fillRect/>
          </a:stretch>
        </p:blipFill>
        <p:spPr>
          <a:xfrm>
            <a:off x="1737956" y="1634836"/>
            <a:ext cx="8051069" cy="6858000"/>
          </a:xfrm>
          <a:prstGeom prst="rect">
            <a:avLst/>
          </a:prstGeom>
        </p:spPr>
      </p:pic>
      <p:sp>
        <p:nvSpPr>
          <p:cNvPr id="4" name="TextBox 3">
            <a:extLst>
              <a:ext uri="{FF2B5EF4-FFF2-40B4-BE49-F238E27FC236}">
                <a16:creationId xmlns:a16="http://schemas.microsoft.com/office/drawing/2014/main" id="{930AF5AF-1590-9C4D-A12C-49F7921683D6}"/>
              </a:ext>
            </a:extLst>
          </p:cNvPr>
          <p:cNvSpPr txBox="1"/>
          <p:nvPr/>
        </p:nvSpPr>
        <p:spPr>
          <a:xfrm>
            <a:off x="5070764" y="415636"/>
            <a:ext cx="1862754" cy="369332"/>
          </a:xfrm>
          <a:prstGeom prst="rect">
            <a:avLst/>
          </a:prstGeom>
          <a:noFill/>
        </p:spPr>
        <p:txBody>
          <a:bodyPr wrap="none" rtlCol="0">
            <a:spAutoFit/>
          </a:bodyPr>
          <a:lstStyle/>
          <a:p>
            <a:r>
              <a:rPr lang="en-US" dirty="0"/>
              <a:t>Stacy correlation?</a:t>
            </a:r>
          </a:p>
        </p:txBody>
      </p:sp>
    </p:spTree>
    <p:extLst>
      <p:ext uri="{BB962C8B-B14F-4D97-AF65-F5344CB8AC3E}">
        <p14:creationId xmlns:p14="http://schemas.microsoft.com/office/powerpoint/2010/main" val="16055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Collection of the datasets used in this project</a:t>
            </a:r>
            <a:br>
              <a:rPr lang="en-US" sz="3200" dirty="0"/>
            </a:br>
            <a:endParaRPr lang="en-US" sz="32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Collection of the datasets used in this project</a:t>
            </a:r>
            <a:br>
              <a:rPr lang="en-US" sz="3200" dirty="0"/>
            </a:br>
            <a:endParaRPr lang="en-US" sz="32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483926"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350924" y="5419899"/>
            <a:ext cx="83127" cy="10429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6187439" y="5422673"/>
            <a:ext cx="83127" cy="10429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Question definition and datasets cleaning</a:t>
            </a:r>
            <a:br>
              <a:rPr lang="en-US" sz="3200" dirty="0"/>
            </a:br>
            <a:endParaRPr lang="en-US" sz="32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Dataset conversion</a:t>
            </a:r>
            <a:br>
              <a:rPr lang="en-US" sz="3200" dirty="0"/>
            </a:br>
            <a:endParaRPr lang="en-US" sz="32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sp>
        <p:nvSpPr>
          <p:cNvPr id="7" name="TextBox 6">
            <a:extLst>
              <a:ext uri="{FF2B5EF4-FFF2-40B4-BE49-F238E27FC236}">
                <a16:creationId xmlns:a16="http://schemas.microsoft.com/office/drawing/2014/main" id="{0C080556-255C-2845-9245-49219778B450}"/>
              </a:ext>
            </a:extLst>
          </p:cNvPr>
          <p:cNvSpPr txBox="1"/>
          <p:nvPr/>
        </p:nvSpPr>
        <p:spPr>
          <a:xfrm>
            <a:off x="1073728" y="1514886"/>
            <a:ext cx="3127587" cy="369332"/>
          </a:xfrm>
          <a:prstGeom prst="rect">
            <a:avLst/>
          </a:prstGeom>
          <a:noFill/>
        </p:spPr>
        <p:txBody>
          <a:bodyPr wrap="none" rtlCol="0">
            <a:spAutoFit/>
          </a:bodyPr>
          <a:lstStyle/>
          <a:p>
            <a:r>
              <a:rPr lang="en-US" dirty="0"/>
              <a:t>Total greenhouse gas emissions</a:t>
            </a:r>
          </a:p>
        </p:txBody>
      </p:sp>
      <p:sp>
        <p:nvSpPr>
          <p:cNvPr id="8" name="TextBox 7">
            <a:extLst>
              <a:ext uri="{FF2B5EF4-FFF2-40B4-BE49-F238E27FC236}">
                <a16:creationId xmlns:a16="http://schemas.microsoft.com/office/drawing/2014/main" id="{82EF873C-6DD2-8847-835A-628015141968}"/>
              </a:ext>
            </a:extLst>
          </p:cNvPr>
          <p:cNvSpPr txBox="1"/>
          <p:nvPr/>
        </p:nvSpPr>
        <p:spPr>
          <a:xfrm>
            <a:off x="481208" y="5149150"/>
            <a:ext cx="4765964" cy="923330"/>
          </a:xfrm>
          <a:prstGeom prst="rect">
            <a:avLst/>
          </a:prstGeom>
          <a:noFill/>
        </p:spPr>
        <p:txBody>
          <a:bodyPr wrap="square" rtlCol="0">
            <a:spAutoFit/>
          </a:bodyPr>
          <a:lstStyle/>
          <a:p>
            <a:pPr algn="ctr"/>
            <a:r>
              <a:rPr lang="en-US" dirty="0"/>
              <a:t>The size of the country affects the results a lot.</a:t>
            </a:r>
          </a:p>
          <a:p>
            <a:pPr algn="ctr"/>
            <a:r>
              <a:rPr lang="en-US" dirty="0"/>
              <a:t>We wanted to get an overview of the changes in GHG emissions since 1990 for each country.</a:t>
            </a:r>
          </a:p>
        </p:txBody>
      </p:sp>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Dataset conversion</a:t>
            </a:r>
            <a:br>
              <a:rPr lang="en-US" sz="3200" dirty="0"/>
            </a:br>
            <a:endParaRPr lang="en-US" sz="32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sp>
        <p:nvSpPr>
          <p:cNvPr id="7" name="TextBox 6">
            <a:extLst>
              <a:ext uri="{FF2B5EF4-FFF2-40B4-BE49-F238E27FC236}">
                <a16:creationId xmlns:a16="http://schemas.microsoft.com/office/drawing/2014/main" id="{0C080556-255C-2845-9245-49219778B450}"/>
              </a:ext>
            </a:extLst>
          </p:cNvPr>
          <p:cNvSpPr txBox="1"/>
          <p:nvPr/>
        </p:nvSpPr>
        <p:spPr>
          <a:xfrm>
            <a:off x="1073728" y="1514886"/>
            <a:ext cx="3127587" cy="369332"/>
          </a:xfrm>
          <a:prstGeom prst="rect">
            <a:avLst/>
          </a:prstGeom>
          <a:noFill/>
        </p:spPr>
        <p:txBody>
          <a:bodyPr wrap="none" rtlCol="0">
            <a:spAutoFit/>
          </a:bodyPr>
          <a:lstStyle/>
          <a:p>
            <a:r>
              <a:rPr lang="en-US" dirty="0"/>
              <a:t>Total greenhouse gas emissions</a:t>
            </a:r>
          </a:p>
        </p:txBody>
      </p:sp>
      <p:sp>
        <p:nvSpPr>
          <p:cNvPr id="8" name="TextBox 7">
            <a:extLst>
              <a:ext uri="{FF2B5EF4-FFF2-40B4-BE49-F238E27FC236}">
                <a16:creationId xmlns:a16="http://schemas.microsoft.com/office/drawing/2014/main" id="{82EF873C-6DD2-8847-835A-628015141968}"/>
              </a:ext>
            </a:extLst>
          </p:cNvPr>
          <p:cNvSpPr txBox="1"/>
          <p:nvPr/>
        </p:nvSpPr>
        <p:spPr>
          <a:xfrm>
            <a:off x="481208" y="5149150"/>
            <a:ext cx="4765964" cy="923330"/>
          </a:xfrm>
          <a:prstGeom prst="rect">
            <a:avLst/>
          </a:prstGeom>
          <a:noFill/>
        </p:spPr>
        <p:txBody>
          <a:bodyPr wrap="square" rtlCol="0">
            <a:spAutoFit/>
          </a:bodyPr>
          <a:lstStyle/>
          <a:p>
            <a:pPr algn="ctr"/>
            <a:r>
              <a:rPr lang="en-US" dirty="0"/>
              <a:t>The size of the country affects the results a lot.</a:t>
            </a:r>
          </a:p>
          <a:p>
            <a:pPr algn="ctr"/>
            <a:r>
              <a:rPr lang="en-US" dirty="0"/>
              <a:t>We wanted to get an overview of the changes in GHG emissions since 1990 for each country.</a:t>
            </a:r>
          </a:p>
        </p:txBody>
      </p:sp>
      <p:pic>
        <p:nvPicPr>
          <p:cNvPr id="6" name="Picture 5">
            <a:extLst>
              <a:ext uri="{FF2B5EF4-FFF2-40B4-BE49-F238E27FC236}">
                <a16:creationId xmlns:a16="http://schemas.microsoft.com/office/drawing/2014/main" id="{1B48ABB7-2114-2D41-8327-11622B80E902}"/>
              </a:ext>
            </a:extLst>
          </p:cNvPr>
          <p:cNvPicPr>
            <a:picLocks noChangeAspect="1"/>
          </p:cNvPicPr>
          <p:nvPr/>
        </p:nvPicPr>
        <p:blipFill>
          <a:blip r:embed="rId4"/>
          <a:stretch>
            <a:fillRect/>
          </a:stretch>
        </p:blipFill>
        <p:spPr>
          <a:xfrm>
            <a:off x="6868391" y="2157268"/>
            <a:ext cx="5146508" cy="262255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5043055" y="3920836"/>
            <a:ext cx="1579418"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54A2C3B-ECBC-4442-AC7D-8E37AAA52FD2}"/>
              </a:ext>
            </a:extLst>
          </p:cNvPr>
          <p:cNvSpPr txBox="1"/>
          <p:nvPr/>
        </p:nvSpPr>
        <p:spPr>
          <a:xfrm>
            <a:off x="6868391" y="5426149"/>
            <a:ext cx="4765964" cy="369332"/>
          </a:xfrm>
          <a:prstGeom prst="rect">
            <a:avLst/>
          </a:prstGeom>
          <a:noFill/>
        </p:spPr>
        <p:txBody>
          <a:bodyPr wrap="square" rtlCol="0">
            <a:spAutoFit/>
          </a:bodyPr>
          <a:lstStyle/>
          <a:p>
            <a:pPr algn="ctr"/>
            <a:r>
              <a:rPr lang="en-US" dirty="0"/>
              <a:t>Conversion to a percentage of change since 1990</a:t>
            </a:r>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1138</Words>
  <Application>Microsoft Macintosh PowerPoint</Application>
  <PresentationFormat>Widescreen</PresentationFormat>
  <Paragraphs>153</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Analysis of environmental policies and their correlation with pollution/biodiversity</vt:lpstr>
      <vt:lpstr>Workflow</vt:lpstr>
      <vt:lpstr>Collection of the datasets used in this project </vt:lpstr>
      <vt:lpstr>Collection of the datasets used in this project </vt:lpstr>
      <vt:lpstr>Workflow</vt:lpstr>
      <vt:lpstr>Question definition and datasets cleaning </vt:lpstr>
      <vt:lpstr>Workflow</vt:lpstr>
      <vt:lpstr>Dataset conversion </vt:lpstr>
      <vt:lpstr>Dataset conversion </vt:lpstr>
      <vt:lpstr>Dataset selection out of biodiversity </vt:lpstr>
      <vt:lpstr>Comparison of CO2 production and law enforcement </vt:lpstr>
      <vt:lpstr>Comparison of CO2 production and law enforcement </vt:lpstr>
      <vt:lpstr>Mean PM2.5 exposure </vt:lpstr>
      <vt:lpstr>Mean PM2.5 exposure </vt:lpstr>
      <vt:lpstr>Observed conclusions </vt:lpstr>
      <vt:lpstr>PowerPoint Presentation</vt:lpstr>
      <vt:lpstr>Explanations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25</cp:revision>
  <dcterms:created xsi:type="dcterms:W3CDTF">2018-09-11T17:55:38Z</dcterms:created>
  <dcterms:modified xsi:type="dcterms:W3CDTF">2018-09-11T23:31:59Z</dcterms:modified>
</cp:coreProperties>
</file>